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4" r:id="rId27"/>
    <p:sldId id="282" r:id="rId28"/>
    <p:sldId id="283" r:id="rId29"/>
    <p:sldId id="285" r:id="rId30"/>
  </p:sldIdLst>
  <p:sldSz cx="6858000" cy="9144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2045" y="-28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2FC8-F541-42E8-8136-728B3AC5084F}" type="datetimeFigureOut">
              <a:rPr lang="pt-PT" smtClean="0"/>
              <a:t>05-02-2013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4E10-FB44-4A4D-8279-C63BECECBF6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2FC8-F541-42E8-8136-728B3AC5084F}" type="datetimeFigureOut">
              <a:rPr lang="pt-PT" smtClean="0"/>
              <a:t>05-02-2013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4E10-FB44-4A4D-8279-C63BECECBF6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2FC8-F541-42E8-8136-728B3AC5084F}" type="datetimeFigureOut">
              <a:rPr lang="pt-PT" smtClean="0"/>
              <a:t>05-02-2013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4E10-FB44-4A4D-8279-C63BECECBF6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2FC8-F541-42E8-8136-728B3AC5084F}" type="datetimeFigureOut">
              <a:rPr lang="pt-PT" smtClean="0"/>
              <a:t>05-02-2013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4E10-FB44-4A4D-8279-C63BECECBF6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2FC8-F541-42E8-8136-728B3AC5084F}" type="datetimeFigureOut">
              <a:rPr lang="pt-PT" smtClean="0"/>
              <a:t>05-02-2013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4E10-FB44-4A4D-8279-C63BECECBF6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2FC8-F541-42E8-8136-728B3AC5084F}" type="datetimeFigureOut">
              <a:rPr lang="pt-PT" smtClean="0"/>
              <a:t>05-02-2013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4E10-FB44-4A4D-8279-C63BECECBF6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2FC8-F541-42E8-8136-728B3AC5084F}" type="datetimeFigureOut">
              <a:rPr lang="pt-PT" smtClean="0"/>
              <a:t>05-02-2013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4E10-FB44-4A4D-8279-C63BECECBF6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2FC8-F541-42E8-8136-728B3AC5084F}" type="datetimeFigureOut">
              <a:rPr lang="pt-PT" smtClean="0"/>
              <a:t>05-02-2013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4E10-FB44-4A4D-8279-C63BECECBF6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2FC8-F541-42E8-8136-728B3AC5084F}" type="datetimeFigureOut">
              <a:rPr lang="pt-PT" smtClean="0"/>
              <a:t>05-02-2013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4E10-FB44-4A4D-8279-C63BECECBF6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2FC8-F541-42E8-8136-728B3AC5084F}" type="datetimeFigureOut">
              <a:rPr lang="pt-PT" smtClean="0"/>
              <a:t>05-02-2013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4E10-FB44-4A4D-8279-C63BECECBF6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2FC8-F541-42E8-8136-728B3AC5084F}" type="datetimeFigureOut">
              <a:rPr lang="pt-PT" smtClean="0"/>
              <a:t>05-02-2013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14E10-FB44-4A4D-8279-C63BECECBF6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D2FC8-F541-42E8-8136-728B3AC5084F}" type="datetimeFigureOut">
              <a:rPr lang="pt-PT" smtClean="0"/>
              <a:t>05-02-2013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14E10-FB44-4A4D-8279-C63BECECBF64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01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6858001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6858001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6858001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216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77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6858000" cy="91034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6858001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6858001" cy="91273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3884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6858000" cy="91440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63213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240251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6858000" cy="8981119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6822281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911578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6858000" cy="9144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6858000" cy="92646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6858000" cy="924025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6858001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gitalizar00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6858000" cy="91440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Apresentação no Ecrã (4:3)</PresentationFormat>
  <Paragraphs>0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29</vt:i4>
      </vt:variant>
    </vt:vector>
  </HeadingPairs>
  <TitlesOfParts>
    <vt:vector size="30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Diapositivo 16</vt:lpstr>
      <vt:lpstr>Diapositivo 17</vt:lpstr>
      <vt:lpstr>Diapositivo 18</vt:lpstr>
      <vt:lpstr>Diapositivo 19</vt:lpstr>
      <vt:lpstr>Diapositivo 20</vt:lpstr>
      <vt:lpstr>Diapositivo 21</vt:lpstr>
      <vt:lpstr>Diapositivo 22</vt:lpstr>
      <vt:lpstr>Diapositivo 23</vt:lpstr>
      <vt:lpstr>Diapositivo 24</vt:lpstr>
      <vt:lpstr>Diapositivo 25</vt:lpstr>
      <vt:lpstr>Diapositivo 26</vt:lpstr>
      <vt:lpstr>Diapositivo 27</vt:lpstr>
      <vt:lpstr>Diapositivo 28</vt:lpstr>
      <vt:lpstr>Diapositivo 29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jogomi</dc:creator>
  <cp:lastModifiedBy>jogomi</cp:lastModifiedBy>
  <cp:revision>3</cp:revision>
  <dcterms:created xsi:type="dcterms:W3CDTF">2013-02-05T20:50:29Z</dcterms:created>
  <dcterms:modified xsi:type="dcterms:W3CDTF">2013-02-05T21:26:23Z</dcterms:modified>
</cp:coreProperties>
</file>